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0" r:id="rId2"/>
    <p:sldId id="256" r:id="rId3"/>
    <p:sldId id="257" r:id="rId4"/>
    <p:sldId id="271" r:id="rId5"/>
    <p:sldId id="272" r:id="rId6"/>
    <p:sldId id="273" r:id="rId7"/>
    <p:sldId id="258" r:id="rId8"/>
    <p:sldId id="262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2" d="100"/>
          <a:sy n="92" d="100"/>
        </p:scale>
        <p:origin x="1258" y="2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BB2E1C-5ABA-4854-881D-3ED5B2446FB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B0DC8B2-6C5D-48B8-B2FE-8F7E9299C1FB}">
      <dgm:prSet/>
      <dgm:spPr/>
      <dgm:t>
        <a:bodyPr/>
        <a:lstStyle/>
        <a:p>
          <a:pPr>
            <a:defRPr cap="all"/>
          </a:pPr>
          <a:r>
            <a:rPr lang="it-IT"/>
            <a:t>Satelliti</a:t>
          </a:r>
          <a:endParaRPr lang="en-US"/>
        </a:p>
      </dgm:t>
    </dgm:pt>
    <dgm:pt modelId="{DED5139F-7A78-46C3-9D69-760C5B638224}" type="parTrans" cxnId="{4B35156A-B2AD-43DD-B45D-0392F7097A45}">
      <dgm:prSet/>
      <dgm:spPr/>
      <dgm:t>
        <a:bodyPr/>
        <a:lstStyle/>
        <a:p>
          <a:endParaRPr lang="en-US"/>
        </a:p>
      </dgm:t>
    </dgm:pt>
    <dgm:pt modelId="{47C9FEDD-5496-415F-ACD7-6326ED27C0D2}" type="sibTrans" cxnId="{4B35156A-B2AD-43DD-B45D-0392F7097A45}">
      <dgm:prSet/>
      <dgm:spPr/>
      <dgm:t>
        <a:bodyPr/>
        <a:lstStyle/>
        <a:p>
          <a:endParaRPr lang="en-US"/>
        </a:p>
      </dgm:t>
    </dgm:pt>
    <dgm:pt modelId="{9BF8937C-9E98-448A-8CBB-BA7E278CC853}">
      <dgm:prSet/>
      <dgm:spPr/>
      <dgm:t>
        <a:bodyPr/>
        <a:lstStyle/>
        <a:p>
          <a:pPr>
            <a:defRPr cap="all"/>
          </a:pPr>
          <a:r>
            <a:rPr lang="it-IT"/>
            <a:t>GPS e Network Provider</a:t>
          </a:r>
          <a:endParaRPr lang="en-US"/>
        </a:p>
      </dgm:t>
    </dgm:pt>
    <dgm:pt modelId="{F8D59009-EC31-465C-960F-C0ADEAAA490D}" type="parTrans" cxnId="{23D18B6E-F34C-4A1C-A4CC-13EC1D5630A9}">
      <dgm:prSet/>
      <dgm:spPr/>
      <dgm:t>
        <a:bodyPr/>
        <a:lstStyle/>
        <a:p>
          <a:endParaRPr lang="en-US"/>
        </a:p>
      </dgm:t>
    </dgm:pt>
    <dgm:pt modelId="{B85F4095-F281-4733-AD7D-577F3A7E5327}" type="sibTrans" cxnId="{23D18B6E-F34C-4A1C-A4CC-13EC1D5630A9}">
      <dgm:prSet/>
      <dgm:spPr/>
      <dgm:t>
        <a:bodyPr/>
        <a:lstStyle/>
        <a:p>
          <a:endParaRPr lang="en-US"/>
        </a:p>
      </dgm:t>
    </dgm:pt>
    <dgm:pt modelId="{12806780-A2A4-4543-AA9E-6F653876357A}">
      <dgm:prSet/>
      <dgm:spPr/>
      <dgm:t>
        <a:bodyPr/>
        <a:lstStyle/>
        <a:p>
          <a:pPr>
            <a:defRPr cap="all"/>
          </a:pPr>
          <a:r>
            <a:rPr lang="it-IT"/>
            <a:t>Invio dei dati</a:t>
          </a:r>
          <a:endParaRPr lang="en-US"/>
        </a:p>
      </dgm:t>
    </dgm:pt>
    <dgm:pt modelId="{96F2FD1E-DD86-4209-A39B-BF5AE816A80B}" type="parTrans" cxnId="{0E4F01E3-DB5D-47E6-A038-9937CF1075F9}">
      <dgm:prSet/>
      <dgm:spPr/>
      <dgm:t>
        <a:bodyPr/>
        <a:lstStyle/>
        <a:p>
          <a:endParaRPr lang="en-US"/>
        </a:p>
      </dgm:t>
    </dgm:pt>
    <dgm:pt modelId="{81C5A49D-6634-4E04-99CF-94F81723079D}" type="sibTrans" cxnId="{0E4F01E3-DB5D-47E6-A038-9937CF1075F9}">
      <dgm:prSet/>
      <dgm:spPr/>
      <dgm:t>
        <a:bodyPr/>
        <a:lstStyle/>
        <a:p>
          <a:endParaRPr lang="en-US"/>
        </a:p>
      </dgm:t>
    </dgm:pt>
    <dgm:pt modelId="{C3F4D043-4B65-4DBB-B570-77CA97D2B419}" type="pres">
      <dgm:prSet presAssocID="{ADBB2E1C-5ABA-4854-881D-3ED5B2446FBE}" presName="root" presStyleCnt="0">
        <dgm:presLayoutVars>
          <dgm:dir/>
          <dgm:resizeHandles val="exact"/>
        </dgm:presLayoutVars>
      </dgm:prSet>
      <dgm:spPr/>
    </dgm:pt>
    <dgm:pt modelId="{01A72756-3AB4-4943-8E28-171C0815A882}" type="pres">
      <dgm:prSet presAssocID="{AB0DC8B2-6C5D-48B8-B2FE-8F7E9299C1FB}" presName="compNode" presStyleCnt="0"/>
      <dgm:spPr/>
    </dgm:pt>
    <dgm:pt modelId="{80B8949F-5514-4F4C-BFEF-4AB5E6E4CE28}" type="pres">
      <dgm:prSet presAssocID="{AB0DC8B2-6C5D-48B8-B2FE-8F7E9299C1FB}" presName="iconBgRect" presStyleLbl="bgShp" presStyleIdx="0" presStyleCnt="3"/>
      <dgm:spPr/>
    </dgm:pt>
    <dgm:pt modelId="{2906694C-BA27-44C6-8AEB-D21A9FAA8141}" type="pres">
      <dgm:prSet presAssocID="{AB0DC8B2-6C5D-48B8-B2FE-8F7E9299C1F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"/>
        </a:ext>
      </dgm:extLst>
    </dgm:pt>
    <dgm:pt modelId="{D4DA22D5-B568-4B69-A396-AC6D5418CE78}" type="pres">
      <dgm:prSet presAssocID="{AB0DC8B2-6C5D-48B8-B2FE-8F7E9299C1FB}" presName="spaceRect" presStyleCnt="0"/>
      <dgm:spPr/>
    </dgm:pt>
    <dgm:pt modelId="{EFC79C94-B21C-4483-B113-934B41A0048B}" type="pres">
      <dgm:prSet presAssocID="{AB0DC8B2-6C5D-48B8-B2FE-8F7E9299C1FB}" presName="textRect" presStyleLbl="revTx" presStyleIdx="0" presStyleCnt="3">
        <dgm:presLayoutVars>
          <dgm:chMax val="1"/>
          <dgm:chPref val="1"/>
        </dgm:presLayoutVars>
      </dgm:prSet>
      <dgm:spPr/>
    </dgm:pt>
    <dgm:pt modelId="{8EA4FC22-2ED3-4C77-877E-B762427701B3}" type="pres">
      <dgm:prSet presAssocID="{47C9FEDD-5496-415F-ACD7-6326ED27C0D2}" presName="sibTrans" presStyleCnt="0"/>
      <dgm:spPr/>
    </dgm:pt>
    <dgm:pt modelId="{25E607A0-0D23-4E4C-9AD7-0AF69E9C95D8}" type="pres">
      <dgm:prSet presAssocID="{9BF8937C-9E98-448A-8CBB-BA7E278CC853}" presName="compNode" presStyleCnt="0"/>
      <dgm:spPr/>
    </dgm:pt>
    <dgm:pt modelId="{91A17148-D4D7-4000-94C3-A4A4E7B38768}" type="pres">
      <dgm:prSet presAssocID="{9BF8937C-9E98-448A-8CBB-BA7E278CC853}" presName="iconBgRect" presStyleLbl="bgShp" presStyleIdx="1" presStyleCnt="3"/>
      <dgm:spPr/>
    </dgm:pt>
    <dgm:pt modelId="{4E969B89-9DE3-4482-9C36-4F091058F7D5}" type="pres">
      <dgm:prSet presAssocID="{9BF8937C-9E98-448A-8CBB-BA7E278CC85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CE4AF421-7121-4AC8-A24D-5C054A64A4CF}" type="pres">
      <dgm:prSet presAssocID="{9BF8937C-9E98-448A-8CBB-BA7E278CC853}" presName="spaceRect" presStyleCnt="0"/>
      <dgm:spPr/>
    </dgm:pt>
    <dgm:pt modelId="{B5EB19DF-09CB-4CFD-9B85-803F50E0A5F9}" type="pres">
      <dgm:prSet presAssocID="{9BF8937C-9E98-448A-8CBB-BA7E278CC853}" presName="textRect" presStyleLbl="revTx" presStyleIdx="1" presStyleCnt="3">
        <dgm:presLayoutVars>
          <dgm:chMax val="1"/>
          <dgm:chPref val="1"/>
        </dgm:presLayoutVars>
      </dgm:prSet>
      <dgm:spPr/>
    </dgm:pt>
    <dgm:pt modelId="{49F77F8A-0C51-4E39-A12D-7DEEDE2DDAB0}" type="pres">
      <dgm:prSet presAssocID="{B85F4095-F281-4733-AD7D-577F3A7E5327}" presName="sibTrans" presStyleCnt="0"/>
      <dgm:spPr/>
    </dgm:pt>
    <dgm:pt modelId="{F0C7D5D0-67FE-4CB0-B6EB-C32839707DA3}" type="pres">
      <dgm:prSet presAssocID="{12806780-A2A4-4543-AA9E-6F653876357A}" presName="compNode" presStyleCnt="0"/>
      <dgm:spPr/>
    </dgm:pt>
    <dgm:pt modelId="{0CC8C439-623B-42CD-9D32-2131B8702CB0}" type="pres">
      <dgm:prSet presAssocID="{12806780-A2A4-4543-AA9E-6F653876357A}" presName="iconBgRect" presStyleLbl="bgShp" presStyleIdx="2" presStyleCnt="3"/>
      <dgm:spPr/>
    </dgm:pt>
    <dgm:pt modelId="{9CFE3FAD-2A80-4996-8A17-F9F391676A97}" type="pres">
      <dgm:prSet presAssocID="{12806780-A2A4-4543-AA9E-6F653876357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sta elettronica"/>
        </a:ext>
      </dgm:extLst>
    </dgm:pt>
    <dgm:pt modelId="{E8388009-5EA8-4F27-8140-A717939D0FF4}" type="pres">
      <dgm:prSet presAssocID="{12806780-A2A4-4543-AA9E-6F653876357A}" presName="spaceRect" presStyleCnt="0"/>
      <dgm:spPr/>
    </dgm:pt>
    <dgm:pt modelId="{6FCA1EE8-D8DD-4A4A-BF30-DC1746C3748D}" type="pres">
      <dgm:prSet presAssocID="{12806780-A2A4-4543-AA9E-6F653876357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7778117-77F3-4B18-8A23-4E9CE15939FD}" type="presOf" srcId="{ADBB2E1C-5ABA-4854-881D-3ED5B2446FBE}" destId="{C3F4D043-4B65-4DBB-B570-77CA97D2B419}" srcOrd="0" destOrd="0" presId="urn:microsoft.com/office/officeart/2018/5/layout/IconCircleLabelList"/>
    <dgm:cxn modelId="{13BC0946-A66E-4CB1-9E3D-414832F6A059}" type="presOf" srcId="{AB0DC8B2-6C5D-48B8-B2FE-8F7E9299C1FB}" destId="{EFC79C94-B21C-4483-B113-934B41A0048B}" srcOrd="0" destOrd="0" presId="urn:microsoft.com/office/officeart/2018/5/layout/IconCircleLabelList"/>
    <dgm:cxn modelId="{4B35156A-B2AD-43DD-B45D-0392F7097A45}" srcId="{ADBB2E1C-5ABA-4854-881D-3ED5B2446FBE}" destId="{AB0DC8B2-6C5D-48B8-B2FE-8F7E9299C1FB}" srcOrd="0" destOrd="0" parTransId="{DED5139F-7A78-46C3-9D69-760C5B638224}" sibTransId="{47C9FEDD-5496-415F-ACD7-6326ED27C0D2}"/>
    <dgm:cxn modelId="{23D18B6E-F34C-4A1C-A4CC-13EC1D5630A9}" srcId="{ADBB2E1C-5ABA-4854-881D-3ED5B2446FBE}" destId="{9BF8937C-9E98-448A-8CBB-BA7E278CC853}" srcOrd="1" destOrd="0" parTransId="{F8D59009-EC31-465C-960F-C0ADEAAA490D}" sibTransId="{B85F4095-F281-4733-AD7D-577F3A7E5327}"/>
    <dgm:cxn modelId="{A83977AB-F080-444C-8785-CBFB6EF88E13}" type="presOf" srcId="{9BF8937C-9E98-448A-8CBB-BA7E278CC853}" destId="{B5EB19DF-09CB-4CFD-9B85-803F50E0A5F9}" srcOrd="0" destOrd="0" presId="urn:microsoft.com/office/officeart/2018/5/layout/IconCircleLabelList"/>
    <dgm:cxn modelId="{4D2231D6-C307-4E58-8AB5-22F7D7052775}" type="presOf" srcId="{12806780-A2A4-4543-AA9E-6F653876357A}" destId="{6FCA1EE8-D8DD-4A4A-BF30-DC1746C3748D}" srcOrd="0" destOrd="0" presId="urn:microsoft.com/office/officeart/2018/5/layout/IconCircleLabelList"/>
    <dgm:cxn modelId="{0E4F01E3-DB5D-47E6-A038-9937CF1075F9}" srcId="{ADBB2E1C-5ABA-4854-881D-3ED5B2446FBE}" destId="{12806780-A2A4-4543-AA9E-6F653876357A}" srcOrd="2" destOrd="0" parTransId="{96F2FD1E-DD86-4209-A39B-BF5AE816A80B}" sibTransId="{81C5A49D-6634-4E04-99CF-94F81723079D}"/>
    <dgm:cxn modelId="{9E7FDB41-829B-45D0-834D-7A29C5196CD9}" type="presParOf" srcId="{C3F4D043-4B65-4DBB-B570-77CA97D2B419}" destId="{01A72756-3AB4-4943-8E28-171C0815A882}" srcOrd="0" destOrd="0" presId="urn:microsoft.com/office/officeart/2018/5/layout/IconCircleLabelList"/>
    <dgm:cxn modelId="{620BBCA3-06DF-4D37-979D-C994C63F4498}" type="presParOf" srcId="{01A72756-3AB4-4943-8E28-171C0815A882}" destId="{80B8949F-5514-4F4C-BFEF-4AB5E6E4CE28}" srcOrd="0" destOrd="0" presId="urn:microsoft.com/office/officeart/2018/5/layout/IconCircleLabelList"/>
    <dgm:cxn modelId="{9B59CA8C-3142-444F-BAEF-22AE85ADD4A3}" type="presParOf" srcId="{01A72756-3AB4-4943-8E28-171C0815A882}" destId="{2906694C-BA27-44C6-8AEB-D21A9FAA8141}" srcOrd="1" destOrd="0" presId="urn:microsoft.com/office/officeart/2018/5/layout/IconCircleLabelList"/>
    <dgm:cxn modelId="{81DB38F2-2677-4F18-9C79-DB7C28B79F5E}" type="presParOf" srcId="{01A72756-3AB4-4943-8E28-171C0815A882}" destId="{D4DA22D5-B568-4B69-A396-AC6D5418CE78}" srcOrd="2" destOrd="0" presId="urn:microsoft.com/office/officeart/2018/5/layout/IconCircleLabelList"/>
    <dgm:cxn modelId="{5F212A57-8327-4B75-85C8-1CA73BD2A57A}" type="presParOf" srcId="{01A72756-3AB4-4943-8E28-171C0815A882}" destId="{EFC79C94-B21C-4483-B113-934B41A0048B}" srcOrd="3" destOrd="0" presId="urn:microsoft.com/office/officeart/2018/5/layout/IconCircleLabelList"/>
    <dgm:cxn modelId="{02EFFD50-4F0A-451E-A01C-7A35146A01E6}" type="presParOf" srcId="{C3F4D043-4B65-4DBB-B570-77CA97D2B419}" destId="{8EA4FC22-2ED3-4C77-877E-B762427701B3}" srcOrd="1" destOrd="0" presId="urn:microsoft.com/office/officeart/2018/5/layout/IconCircleLabelList"/>
    <dgm:cxn modelId="{9C7378DE-0A45-4F34-84F8-DE4326317AB0}" type="presParOf" srcId="{C3F4D043-4B65-4DBB-B570-77CA97D2B419}" destId="{25E607A0-0D23-4E4C-9AD7-0AF69E9C95D8}" srcOrd="2" destOrd="0" presId="urn:microsoft.com/office/officeart/2018/5/layout/IconCircleLabelList"/>
    <dgm:cxn modelId="{1ADAA15F-8BF2-4577-8CC1-41B20B777767}" type="presParOf" srcId="{25E607A0-0D23-4E4C-9AD7-0AF69E9C95D8}" destId="{91A17148-D4D7-4000-94C3-A4A4E7B38768}" srcOrd="0" destOrd="0" presId="urn:microsoft.com/office/officeart/2018/5/layout/IconCircleLabelList"/>
    <dgm:cxn modelId="{F36A0A4D-9584-453F-B5D3-4C3052C79050}" type="presParOf" srcId="{25E607A0-0D23-4E4C-9AD7-0AF69E9C95D8}" destId="{4E969B89-9DE3-4482-9C36-4F091058F7D5}" srcOrd="1" destOrd="0" presId="urn:microsoft.com/office/officeart/2018/5/layout/IconCircleLabelList"/>
    <dgm:cxn modelId="{00D84F2A-C02F-425F-B4D6-86AB2302AABD}" type="presParOf" srcId="{25E607A0-0D23-4E4C-9AD7-0AF69E9C95D8}" destId="{CE4AF421-7121-4AC8-A24D-5C054A64A4CF}" srcOrd="2" destOrd="0" presId="urn:microsoft.com/office/officeart/2018/5/layout/IconCircleLabelList"/>
    <dgm:cxn modelId="{76428F8D-ED2E-4991-8746-F8AA4887C488}" type="presParOf" srcId="{25E607A0-0D23-4E4C-9AD7-0AF69E9C95D8}" destId="{B5EB19DF-09CB-4CFD-9B85-803F50E0A5F9}" srcOrd="3" destOrd="0" presId="urn:microsoft.com/office/officeart/2018/5/layout/IconCircleLabelList"/>
    <dgm:cxn modelId="{72F5008B-75C9-49BB-83CE-E2D83C7F413C}" type="presParOf" srcId="{C3F4D043-4B65-4DBB-B570-77CA97D2B419}" destId="{49F77F8A-0C51-4E39-A12D-7DEEDE2DDAB0}" srcOrd="3" destOrd="0" presId="urn:microsoft.com/office/officeart/2018/5/layout/IconCircleLabelList"/>
    <dgm:cxn modelId="{8F7EB415-998C-488E-AB74-33532FDEFFD6}" type="presParOf" srcId="{C3F4D043-4B65-4DBB-B570-77CA97D2B419}" destId="{F0C7D5D0-67FE-4CB0-B6EB-C32839707DA3}" srcOrd="4" destOrd="0" presId="urn:microsoft.com/office/officeart/2018/5/layout/IconCircleLabelList"/>
    <dgm:cxn modelId="{05B680D4-2A40-4BE6-A413-3B9139CB9F34}" type="presParOf" srcId="{F0C7D5D0-67FE-4CB0-B6EB-C32839707DA3}" destId="{0CC8C439-623B-42CD-9D32-2131B8702CB0}" srcOrd="0" destOrd="0" presId="urn:microsoft.com/office/officeart/2018/5/layout/IconCircleLabelList"/>
    <dgm:cxn modelId="{165238CE-9E12-4B16-9451-89CC85ABB181}" type="presParOf" srcId="{F0C7D5D0-67FE-4CB0-B6EB-C32839707DA3}" destId="{9CFE3FAD-2A80-4996-8A17-F9F391676A97}" srcOrd="1" destOrd="0" presId="urn:microsoft.com/office/officeart/2018/5/layout/IconCircleLabelList"/>
    <dgm:cxn modelId="{C70209C9-8CBE-489D-81E7-184FDA51A557}" type="presParOf" srcId="{F0C7D5D0-67FE-4CB0-B6EB-C32839707DA3}" destId="{E8388009-5EA8-4F27-8140-A717939D0FF4}" srcOrd="2" destOrd="0" presId="urn:microsoft.com/office/officeart/2018/5/layout/IconCircleLabelList"/>
    <dgm:cxn modelId="{C8C8A0C1-F94A-40BC-A9D1-270D1C11BFE3}" type="presParOf" srcId="{F0C7D5D0-67FE-4CB0-B6EB-C32839707DA3}" destId="{6FCA1EE8-D8DD-4A4A-BF30-DC1746C3748D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B8949F-5514-4F4C-BFEF-4AB5E6E4CE28}">
      <dsp:nvSpPr>
        <dsp:cNvPr id="0" name=""/>
        <dsp:cNvSpPr/>
      </dsp:nvSpPr>
      <dsp:spPr>
        <a:xfrm>
          <a:off x="467999" y="333860"/>
          <a:ext cx="1338187" cy="13381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06694C-BA27-44C6-8AEB-D21A9FAA8141}">
      <dsp:nvSpPr>
        <dsp:cNvPr id="0" name=""/>
        <dsp:cNvSpPr/>
      </dsp:nvSpPr>
      <dsp:spPr>
        <a:xfrm>
          <a:off x="753187" y="619048"/>
          <a:ext cx="767812" cy="767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C79C94-B21C-4483-B113-934B41A0048B}">
      <dsp:nvSpPr>
        <dsp:cNvPr id="0" name=""/>
        <dsp:cNvSpPr/>
      </dsp:nvSpPr>
      <dsp:spPr>
        <a:xfrm>
          <a:off x="40218" y="2088860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400" kern="1200"/>
            <a:t>Satelliti</a:t>
          </a:r>
          <a:endParaRPr lang="en-US" sz="2400" kern="1200"/>
        </a:p>
      </dsp:txBody>
      <dsp:txXfrm>
        <a:off x="40218" y="2088860"/>
        <a:ext cx="2193750" cy="720000"/>
      </dsp:txXfrm>
    </dsp:sp>
    <dsp:sp modelId="{91A17148-D4D7-4000-94C3-A4A4E7B38768}">
      <dsp:nvSpPr>
        <dsp:cNvPr id="0" name=""/>
        <dsp:cNvSpPr/>
      </dsp:nvSpPr>
      <dsp:spPr>
        <a:xfrm>
          <a:off x="3045656" y="333860"/>
          <a:ext cx="1338187" cy="13381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969B89-9DE3-4482-9C36-4F091058F7D5}">
      <dsp:nvSpPr>
        <dsp:cNvPr id="0" name=""/>
        <dsp:cNvSpPr/>
      </dsp:nvSpPr>
      <dsp:spPr>
        <a:xfrm>
          <a:off x="3330843" y="619048"/>
          <a:ext cx="767812" cy="767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EB19DF-09CB-4CFD-9B85-803F50E0A5F9}">
      <dsp:nvSpPr>
        <dsp:cNvPr id="0" name=""/>
        <dsp:cNvSpPr/>
      </dsp:nvSpPr>
      <dsp:spPr>
        <a:xfrm>
          <a:off x="2617875" y="2088860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400" kern="1200"/>
            <a:t>GPS e Network Provider</a:t>
          </a:r>
          <a:endParaRPr lang="en-US" sz="2400" kern="1200"/>
        </a:p>
      </dsp:txBody>
      <dsp:txXfrm>
        <a:off x="2617875" y="2088860"/>
        <a:ext cx="2193750" cy="720000"/>
      </dsp:txXfrm>
    </dsp:sp>
    <dsp:sp modelId="{0CC8C439-623B-42CD-9D32-2131B8702CB0}">
      <dsp:nvSpPr>
        <dsp:cNvPr id="0" name=""/>
        <dsp:cNvSpPr/>
      </dsp:nvSpPr>
      <dsp:spPr>
        <a:xfrm>
          <a:off x="5623312" y="333860"/>
          <a:ext cx="1338187" cy="133818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FE3FAD-2A80-4996-8A17-F9F391676A97}">
      <dsp:nvSpPr>
        <dsp:cNvPr id="0" name=""/>
        <dsp:cNvSpPr/>
      </dsp:nvSpPr>
      <dsp:spPr>
        <a:xfrm>
          <a:off x="5908500" y="619048"/>
          <a:ext cx="767812" cy="767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CA1EE8-D8DD-4A4A-BF30-DC1746C3748D}">
      <dsp:nvSpPr>
        <dsp:cNvPr id="0" name=""/>
        <dsp:cNvSpPr/>
      </dsp:nvSpPr>
      <dsp:spPr>
        <a:xfrm>
          <a:off x="5195531" y="2088860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2400" kern="1200"/>
            <a:t>Invio dei dati</a:t>
          </a:r>
          <a:endParaRPr lang="en-US" sz="2400" kern="1200"/>
        </a:p>
      </dsp:txBody>
      <dsp:txXfrm>
        <a:off x="5195531" y="2088860"/>
        <a:ext cx="21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36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99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0459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530590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191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161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290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50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055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290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26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88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269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68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603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87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153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7795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61334" y="1122363"/>
            <a:ext cx="3039665" cy="2387600"/>
          </a:xfrm>
        </p:spPr>
        <p:txBody>
          <a:bodyPr>
            <a:normAutofit/>
          </a:bodyPr>
          <a:lstStyle/>
          <a:p>
            <a:r>
              <a:t>Tram Tracker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9276" y="3602038"/>
            <a:ext cx="3061723" cy="1903512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it-IT" sz="1700" dirty="0"/>
              <a:t>Presentazione del Progetto</a:t>
            </a:r>
          </a:p>
          <a:p>
            <a:pPr>
              <a:lnSpc>
                <a:spcPct val="110000"/>
              </a:lnSpc>
            </a:pPr>
            <a:r>
              <a:rPr lang="it-IT" sz="1700" dirty="0"/>
              <a:t>Autore: Barison </a:t>
            </a:r>
            <a:r>
              <a:rPr lang="it-IT" sz="1700" dirty="0" err="1"/>
              <a:t>hajjaj</a:t>
            </a:r>
            <a:r>
              <a:rPr lang="it-IT" sz="1700" dirty="0"/>
              <a:t>, Bellese giulio, </a:t>
            </a:r>
            <a:r>
              <a:rPr lang="it-IT" sz="1700" dirty="0" err="1"/>
              <a:t>renzi</a:t>
            </a:r>
            <a:r>
              <a:rPr lang="it-IT" sz="1700" dirty="0"/>
              <a:t> </a:t>
            </a:r>
            <a:r>
              <a:rPr lang="it-IT" sz="1700" dirty="0" err="1"/>
              <a:t>christian</a:t>
            </a:r>
            <a:endParaRPr lang="it-IT" sz="1700" dirty="0"/>
          </a:p>
          <a:p>
            <a:pPr>
              <a:lnSpc>
                <a:spcPct val="110000"/>
              </a:lnSpc>
            </a:pPr>
            <a:r>
              <a:rPr lang="it-IT" sz="1700" dirty="0"/>
              <a:t>Anno accademico: 2023/2024</a:t>
            </a:r>
          </a:p>
        </p:txBody>
      </p:sp>
      <p:pic>
        <p:nvPicPr>
          <p:cNvPr id="5" name="Picture 4" descr="Interior of empty bus">
            <a:extLst>
              <a:ext uri="{FF2B5EF4-FFF2-40B4-BE49-F238E27FC236}">
                <a16:creationId xmlns:a16="http://schemas.microsoft.com/office/drawing/2014/main" id="{7C53D79A-38A5-3BC0-5BCF-7180C1924F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20" r="27039" b="-1"/>
          <a:stretch/>
        </p:blipFill>
        <p:spPr>
          <a:xfrm>
            <a:off x="-4197" y="10"/>
            <a:ext cx="4576197" cy="68579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618518"/>
            <a:ext cx="3344465" cy="1478570"/>
          </a:xfrm>
        </p:spPr>
        <p:txBody>
          <a:bodyPr>
            <a:normAutofit/>
          </a:bodyPr>
          <a:lstStyle/>
          <a:p>
            <a:r>
              <a:rPr lang="it-IT" sz="2800"/>
              <a:t>Introduzione</a:t>
            </a:r>
          </a:p>
        </p:txBody>
      </p:sp>
      <p:pic>
        <p:nvPicPr>
          <p:cNvPr id="6" name="embedded">
            <a:hlinkClick r:id="" action="ppaction://media"/>
            <a:extLst>
              <a:ext uri="{FF2B5EF4-FFF2-40B4-BE49-F238E27FC236}">
                <a16:creationId xmlns:a16="http://schemas.microsoft.com/office/drawing/2014/main" id="{A54D93D1-CB7C-E2C7-BA6A-8766795783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24025" y="341856"/>
            <a:ext cx="2855607" cy="617428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5604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19AFBE53-1417-406B-8083-DBE0DA72F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FB9EE4F0-B261-4AB0-BEE3-AA9DD198F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4" name="Rectangle 5">
              <a:extLst>
                <a:ext uri="{FF2B5EF4-FFF2-40B4-BE49-F238E27FC236}">
                  <a16:creationId xmlns:a16="http://schemas.microsoft.com/office/drawing/2014/main" id="{2E326B6E-9130-4E5B-8C29-0412BDFD5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D15BBE67-0A7A-4318-94C9-9EDC68E9E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6C189044-A310-4008-ABE3-A833238AA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2" name="Rectangle 8">
              <a:extLst>
                <a:ext uri="{FF2B5EF4-FFF2-40B4-BE49-F238E27FC236}">
                  <a16:creationId xmlns:a16="http://schemas.microsoft.com/office/drawing/2014/main" id="{714E393D-E3AB-4084-8580-2EC4D75B0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5407A34B-6BDC-4CC4-9D15-2E71F3DB4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5E952981-3D27-403A-9B35-14226166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339D7F6E-841D-4697-A877-0F25113BA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226F9E1B-2970-4504-8E6C-1A42D05FC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6F11A9CB-BE43-4423-987B-B43046D14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F21925AB-CEC6-4210-929C-5BAB1C957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9B4BB7F4-36A3-49C5-A85E-660BF0901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89A82E2C-666C-4E88-B3A9-C95B5AE94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1363187E-6516-4018-A78B-CE0F7F232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3FF62829-5C7E-4110-A186-F4E8655E29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87E9C9B7-0C7F-44A7-B610-5B095C4425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3037E5EC-D21D-4C3F-B081-B46C3B47CF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EAE8AAB2-DE35-4AED-8C9C-0718A33A8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062ACCDA-6A76-4812-BA3A-F3C6E1443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38825C85-74E0-4664-95AC-682625B991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D87E8B0A-2B1D-48E5-8107-F2855CFFD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E46FC211-5F4B-478B-8761-A65D21166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43C493A4-4703-4917-A281-F15E323F1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4B369EDA-1458-423B-839F-4FB0EE920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DB5E8117-FFBB-49D5-87C6-24D8E06CE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04D5DC4A-7C40-4236-B475-FA6AA4369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76858373-C51B-4201-80F4-803316704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D159A53F-DA7E-4CD5-AA84-55B3AC5EE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E4B70A8B-09AC-45AA-952C-242D7E147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7" name="Rectangle 33">
              <a:extLst>
                <a:ext uri="{FF2B5EF4-FFF2-40B4-BE49-F238E27FC236}">
                  <a16:creationId xmlns:a16="http://schemas.microsoft.com/office/drawing/2014/main" id="{63C8CAD6-F5BE-4961-AC48-2A34FA4E7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AEBA7DBD-C171-47A7-9249-562A06AC2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80F934E3-6775-4A9E-8666-7D050E428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F7E8F3A1-E3AE-4A22-82FE-71C4C163A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27DFF928-27F3-44A1-9468-219DD390B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47C61A3E-9A0A-4547-9B8A-DD8CD6D47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FC684095-4805-413B-A9EB-63A2417B5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AF830B5E-DCF9-4CBD-8746-C5219013D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FE6882C0-1C73-4E53-A884-3202385D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9611015E-699B-4BA5-A162-8BABC9145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8C6A611F-CBE4-46B7-96F6-803B2D260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FDCF0D71-6D32-4B72-B7E1-678BA980A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9" name="Rectangle 45">
              <a:extLst>
                <a:ext uri="{FF2B5EF4-FFF2-40B4-BE49-F238E27FC236}">
                  <a16:creationId xmlns:a16="http://schemas.microsoft.com/office/drawing/2014/main" id="{FE6E605A-8ECF-47E5-ABDD-B4874FF18F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1329BFCB-3C83-438B-8C18-20576CA6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9E013566-6E0D-4B88-9731-0BBACA140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1668707D-D4E8-40EC-94C2-F83C6E2226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0CE0CBC9-140F-475C-93C6-446BDBB76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4" name="Freeform 50">
              <a:extLst>
                <a:ext uri="{FF2B5EF4-FFF2-40B4-BE49-F238E27FC236}">
                  <a16:creationId xmlns:a16="http://schemas.microsoft.com/office/drawing/2014/main" id="{0ED9FFD9-3111-4C21-8013-063D0A89F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C75E760C-E1DB-475D-905D-FC3F430FE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6" name="Freeform 52">
              <a:extLst>
                <a:ext uri="{FF2B5EF4-FFF2-40B4-BE49-F238E27FC236}">
                  <a16:creationId xmlns:a16="http://schemas.microsoft.com/office/drawing/2014/main" id="{1F4DF02E-1FC7-48AB-8CDA-940C8A500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7" name="Freeform 53">
              <a:extLst>
                <a:ext uri="{FF2B5EF4-FFF2-40B4-BE49-F238E27FC236}">
                  <a16:creationId xmlns:a16="http://schemas.microsoft.com/office/drawing/2014/main" id="{193ABE5A-1C12-4B38-8078-51A0BAB3C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8" name="Freeform 54">
              <a:extLst>
                <a:ext uri="{FF2B5EF4-FFF2-40B4-BE49-F238E27FC236}">
                  <a16:creationId xmlns:a16="http://schemas.microsoft.com/office/drawing/2014/main" id="{3A57AD1C-4CC5-4E62-A352-D3B142B9D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9" name="Freeform 55">
              <a:extLst>
                <a:ext uri="{FF2B5EF4-FFF2-40B4-BE49-F238E27FC236}">
                  <a16:creationId xmlns:a16="http://schemas.microsoft.com/office/drawing/2014/main" id="{646D40AD-4384-42ED-B1A0-A47C165C6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70" name="Freeform 56">
              <a:extLst>
                <a:ext uri="{FF2B5EF4-FFF2-40B4-BE49-F238E27FC236}">
                  <a16:creationId xmlns:a16="http://schemas.microsoft.com/office/drawing/2014/main" id="{0786C2FA-21FD-4F48-9E96-C5D8E6159E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71" name="Freeform 57">
              <a:extLst>
                <a:ext uri="{FF2B5EF4-FFF2-40B4-BE49-F238E27FC236}">
                  <a16:creationId xmlns:a16="http://schemas.microsoft.com/office/drawing/2014/main" id="{AFE6F50A-21B5-4B98-9C3B-B89FFC6FB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72" name="Freeform 58">
              <a:extLst>
                <a:ext uri="{FF2B5EF4-FFF2-40B4-BE49-F238E27FC236}">
                  <a16:creationId xmlns:a16="http://schemas.microsoft.com/office/drawing/2014/main" id="{2454210A-9717-44AF-9D76-0426534C3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3047" y="1113282"/>
            <a:ext cx="2617177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500"/>
              <a:t>Interfaccia Utente</a:t>
            </a:r>
          </a:p>
        </p:txBody>
      </p:sp>
      <p:sp>
        <p:nvSpPr>
          <p:cNvPr id="74" name="Round Diagonal Corner Rectangle 6">
            <a:extLst>
              <a:ext uri="{FF2B5EF4-FFF2-40B4-BE49-F238E27FC236}">
                <a16:creationId xmlns:a16="http://schemas.microsoft.com/office/drawing/2014/main" id="{BE7A9F7E-BE19-424B-8184-999789F57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211" y="808057"/>
            <a:ext cx="506434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8" descr="Immagine che contiene testo, schermata, mappa&#10;&#10;Descrizione generata automaticamente">
            <a:extLst>
              <a:ext uri="{FF2B5EF4-FFF2-40B4-BE49-F238E27FC236}">
                <a16:creationId xmlns:a16="http://schemas.microsoft.com/office/drawing/2014/main" id="{239B6222-A7AE-FDFF-789B-33B06063EA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16" r="-1" b="-1"/>
          <a:stretch/>
        </p:blipFill>
        <p:spPr>
          <a:xfrm>
            <a:off x="839241" y="1129790"/>
            <a:ext cx="2230746" cy="4590930"/>
          </a:xfrm>
          <a:prstGeom prst="rect">
            <a:avLst/>
          </a:prstGeom>
        </p:spPr>
      </p:pic>
      <p:pic>
        <p:nvPicPr>
          <p:cNvPr id="11" name="Immagine 10" descr="Immagine che contiene testo, schermata, diagramma, software&#10;&#10;Descrizione generata automaticamente">
            <a:extLst>
              <a:ext uri="{FF2B5EF4-FFF2-40B4-BE49-F238E27FC236}">
                <a16:creationId xmlns:a16="http://schemas.microsoft.com/office/drawing/2014/main" id="{2063131F-F2DF-276E-F594-E6CB988D51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816" r="-1" b="-1"/>
          <a:stretch/>
        </p:blipFill>
        <p:spPr>
          <a:xfrm>
            <a:off x="3192781" y="1129788"/>
            <a:ext cx="2230746" cy="45909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icture 2">
            <a:extLst>
              <a:ext uri="{FF2B5EF4-FFF2-40B4-BE49-F238E27FC236}">
                <a16:creationId xmlns:a16="http://schemas.microsoft.com/office/drawing/2014/main" id="{B882E441-FBBB-4BE0-AD21-E7ADF5F6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4" name="Group 125">
            <a:extLst>
              <a:ext uri="{FF2B5EF4-FFF2-40B4-BE49-F238E27FC236}">
                <a16:creationId xmlns:a16="http://schemas.microsoft.com/office/drawing/2014/main" id="{72A9CFA7-7B9A-4AD7-AB70-C7667C594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5" y="0"/>
            <a:ext cx="9040414" cy="6858001"/>
            <a:chOff x="-14288" y="0"/>
            <a:chExt cx="12053888" cy="685800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2D181EE-0684-4FB2-A7D1-87DC0D9E3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5" name="Rectangle 5">
                <a:extLst>
                  <a:ext uri="{FF2B5EF4-FFF2-40B4-BE49-F238E27FC236}">
                    <a16:creationId xmlns:a16="http://schemas.microsoft.com/office/drawing/2014/main" id="{65F0E1C9-0581-49F0-9914-4BA9274E9F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16" name="Freeform 6">
                <a:extLst>
                  <a:ext uri="{FF2B5EF4-FFF2-40B4-BE49-F238E27FC236}">
                    <a16:creationId xmlns:a16="http://schemas.microsoft.com/office/drawing/2014/main" id="{921A05EA-3A7D-47C1-AFB8-55355BA872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17" name="Freeform 7">
                <a:extLst>
                  <a:ext uri="{FF2B5EF4-FFF2-40B4-BE49-F238E27FC236}">
                    <a16:creationId xmlns:a16="http://schemas.microsoft.com/office/drawing/2014/main" id="{09782112-2D7D-4B3E-A1F0-A1C3819AD8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18" name="Freeform 8">
                <a:extLst>
                  <a:ext uri="{FF2B5EF4-FFF2-40B4-BE49-F238E27FC236}">
                    <a16:creationId xmlns:a16="http://schemas.microsoft.com/office/drawing/2014/main" id="{4F9C8459-423F-4B2B-ADBE-439B861060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19" name="Freeform 9">
                <a:extLst>
                  <a:ext uri="{FF2B5EF4-FFF2-40B4-BE49-F238E27FC236}">
                    <a16:creationId xmlns:a16="http://schemas.microsoft.com/office/drawing/2014/main" id="{286C3962-CCDF-4801-824A-25618CC4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0" name="Freeform 10">
                <a:extLst>
                  <a:ext uri="{FF2B5EF4-FFF2-40B4-BE49-F238E27FC236}">
                    <a16:creationId xmlns:a16="http://schemas.microsoft.com/office/drawing/2014/main" id="{D640D23A-5BDE-4714-8681-936AAC574E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1" name="Freeform 11">
                <a:extLst>
                  <a:ext uri="{FF2B5EF4-FFF2-40B4-BE49-F238E27FC236}">
                    <a16:creationId xmlns:a16="http://schemas.microsoft.com/office/drawing/2014/main" id="{4F8E92AC-B601-4317-B46F-8ED054DBD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2" name="Freeform 12">
                <a:extLst>
                  <a:ext uri="{FF2B5EF4-FFF2-40B4-BE49-F238E27FC236}">
                    <a16:creationId xmlns:a16="http://schemas.microsoft.com/office/drawing/2014/main" id="{0CF7AD71-F8E9-4F13-BBB9-8D3856C982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3" name="Freeform 13">
                <a:extLst>
                  <a:ext uri="{FF2B5EF4-FFF2-40B4-BE49-F238E27FC236}">
                    <a16:creationId xmlns:a16="http://schemas.microsoft.com/office/drawing/2014/main" id="{32F7368C-4F04-45C5-8243-9E26D8DB1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4" name="Freeform 14">
                <a:extLst>
                  <a:ext uri="{FF2B5EF4-FFF2-40B4-BE49-F238E27FC236}">
                    <a16:creationId xmlns:a16="http://schemas.microsoft.com/office/drawing/2014/main" id="{335A85BC-6E54-4DE0-BB0C-A54BADF22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5" name="Freeform 15">
                <a:extLst>
                  <a:ext uri="{FF2B5EF4-FFF2-40B4-BE49-F238E27FC236}">
                    <a16:creationId xmlns:a16="http://schemas.microsoft.com/office/drawing/2014/main" id="{E7DFA615-C86D-46F3-9A2D-A66EC25C83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6" name="Line 16">
                <a:extLst>
                  <a:ext uri="{FF2B5EF4-FFF2-40B4-BE49-F238E27FC236}">
                    <a16:creationId xmlns:a16="http://schemas.microsoft.com/office/drawing/2014/main" id="{8C9054DF-8242-4F51-AA1F-2C3E578934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7" name="Freeform 17">
                <a:extLst>
                  <a:ext uri="{FF2B5EF4-FFF2-40B4-BE49-F238E27FC236}">
                    <a16:creationId xmlns:a16="http://schemas.microsoft.com/office/drawing/2014/main" id="{C8597469-1168-4794-BA2D-5D8BDAA798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8" name="Freeform 18">
                <a:extLst>
                  <a:ext uri="{FF2B5EF4-FFF2-40B4-BE49-F238E27FC236}">
                    <a16:creationId xmlns:a16="http://schemas.microsoft.com/office/drawing/2014/main" id="{0A19C83D-19FF-4041-B0F8-EB49ABD675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9" name="Freeform 19">
                <a:extLst>
                  <a:ext uri="{FF2B5EF4-FFF2-40B4-BE49-F238E27FC236}">
                    <a16:creationId xmlns:a16="http://schemas.microsoft.com/office/drawing/2014/main" id="{A2794D14-45AE-4C56-893E-1618DE3652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0" name="Freeform 20">
                <a:extLst>
                  <a:ext uri="{FF2B5EF4-FFF2-40B4-BE49-F238E27FC236}">
                    <a16:creationId xmlns:a16="http://schemas.microsoft.com/office/drawing/2014/main" id="{5B5CB3C0-3FEC-445D-9AE7-B76DC83184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1" name="Rectangle 21">
                <a:extLst>
                  <a:ext uri="{FF2B5EF4-FFF2-40B4-BE49-F238E27FC236}">
                    <a16:creationId xmlns:a16="http://schemas.microsoft.com/office/drawing/2014/main" id="{EF87049D-247B-4090-A5FD-72596A49C9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2" name="Freeform 22">
                <a:extLst>
                  <a:ext uri="{FF2B5EF4-FFF2-40B4-BE49-F238E27FC236}">
                    <a16:creationId xmlns:a16="http://schemas.microsoft.com/office/drawing/2014/main" id="{1D048CEC-518F-4BCB-A350-C0B610161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3" name="Freeform 23">
                <a:extLst>
                  <a:ext uri="{FF2B5EF4-FFF2-40B4-BE49-F238E27FC236}">
                    <a16:creationId xmlns:a16="http://schemas.microsoft.com/office/drawing/2014/main" id="{AA6F6866-13D5-468C-84DE-36A4F41BE7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4" name="Freeform 24">
                <a:extLst>
                  <a:ext uri="{FF2B5EF4-FFF2-40B4-BE49-F238E27FC236}">
                    <a16:creationId xmlns:a16="http://schemas.microsoft.com/office/drawing/2014/main" id="{41E0D740-4AD8-417B-873E-ADFE6632ED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5" name="Freeform 25">
                <a:extLst>
                  <a:ext uri="{FF2B5EF4-FFF2-40B4-BE49-F238E27FC236}">
                    <a16:creationId xmlns:a16="http://schemas.microsoft.com/office/drawing/2014/main" id="{193D799E-85C6-4E13-94FB-1B1629A17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6" name="Freeform 26">
                <a:extLst>
                  <a:ext uri="{FF2B5EF4-FFF2-40B4-BE49-F238E27FC236}">
                    <a16:creationId xmlns:a16="http://schemas.microsoft.com/office/drawing/2014/main" id="{F60165E1-F8F1-4814-B0D9-A1806CE34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7" name="Freeform 27">
                <a:extLst>
                  <a:ext uri="{FF2B5EF4-FFF2-40B4-BE49-F238E27FC236}">
                    <a16:creationId xmlns:a16="http://schemas.microsoft.com/office/drawing/2014/main" id="{1289F749-6039-4BA9-A27C-DDEA97BAF6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8" name="Freeform 28">
                <a:extLst>
                  <a:ext uri="{FF2B5EF4-FFF2-40B4-BE49-F238E27FC236}">
                    <a16:creationId xmlns:a16="http://schemas.microsoft.com/office/drawing/2014/main" id="{E81B336E-CA05-40DD-A252-78B1426565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9" name="Freeform 29">
                <a:extLst>
                  <a:ext uri="{FF2B5EF4-FFF2-40B4-BE49-F238E27FC236}">
                    <a16:creationId xmlns:a16="http://schemas.microsoft.com/office/drawing/2014/main" id="{27CEA681-1510-4213-A605-0A250A7486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0" name="Freeform 30">
                <a:extLst>
                  <a:ext uri="{FF2B5EF4-FFF2-40B4-BE49-F238E27FC236}">
                    <a16:creationId xmlns:a16="http://schemas.microsoft.com/office/drawing/2014/main" id="{99A7CF31-4EC7-47B7-9A6B-95A0CFC79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1" name="Freeform 31">
                <a:extLst>
                  <a:ext uri="{FF2B5EF4-FFF2-40B4-BE49-F238E27FC236}">
                    <a16:creationId xmlns:a16="http://schemas.microsoft.com/office/drawing/2014/main" id="{733E9F48-DD20-413A-A03E-7C7EF1EFC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9AC11C72-708D-4226-83D9-846584786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2" name="Freeform 32">
                <a:extLst>
                  <a:ext uri="{FF2B5EF4-FFF2-40B4-BE49-F238E27FC236}">
                    <a16:creationId xmlns:a16="http://schemas.microsoft.com/office/drawing/2014/main" id="{A3BDCBC2-F3C9-4322-A19F-92D799BA27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3" name="Freeform 33">
                <a:extLst>
                  <a:ext uri="{FF2B5EF4-FFF2-40B4-BE49-F238E27FC236}">
                    <a16:creationId xmlns:a16="http://schemas.microsoft.com/office/drawing/2014/main" id="{D6499DC4-58DE-4F54-8244-418F53503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4" name="Freeform 34">
                <a:extLst>
                  <a:ext uri="{FF2B5EF4-FFF2-40B4-BE49-F238E27FC236}">
                    <a16:creationId xmlns:a16="http://schemas.microsoft.com/office/drawing/2014/main" id="{FF4F0425-C4EA-4063-86D6-BA8336ECCE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5" name="Freeform 35">
                <a:extLst>
                  <a:ext uri="{FF2B5EF4-FFF2-40B4-BE49-F238E27FC236}">
                    <a16:creationId xmlns:a16="http://schemas.microsoft.com/office/drawing/2014/main" id="{CBF60FB4-6211-4E97-B5B8-32B0997F80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6" name="Freeform 36">
                <a:extLst>
                  <a:ext uri="{FF2B5EF4-FFF2-40B4-BE49-F238E27FC236}">
                    <a16:creationId xmlns:a16="http://schemas.microsoft.com/office/drawing/2014/main" id="{21925C84-D56D-4B52-874C-AC2783823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7" name="Freeform 37">
                <a:extLst>
                  <a:ext uri="{FF2B5EF4-FFF2-40B4-BE49-F238E27FC236}">
                    <a16:creationId xmlns:a16="http://schemas.microsoft.com/office/drawing/2014/main" id="{518070E4-22B7-4742-B08A-1BE99661E5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8" name="Freeform 38">
                <a:extLst>
                  <a:ext uri="{FF2B5EF4-FFF2-40B4-BE49-F238E27FC236}">
                    <a16:creationId xmlns:a16="http://schemas.microsoft.com/office/drawing/2014/main" id="{325D21C8-5AC6-464B-B6C7-1347BEF537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9" name="Freeform 39">
                <a:extLst>
                  <a:ext uri="{FF2B5EF4-FFF2-40B4-BE49-F238E27FC236}">
                    <a16:creationId xmlns:a16="http://schemas.microsoft.com/office/drawing/2014/main" id="{A17FB258-8D26-45E8-8E81-50E9C1DF86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50" name="Freeform 40">
                <a:extLst>
                  <a:ext uri="{FF2B5EF4-FFF2-40B4-BE49-F238E27FC236}">
                    <a16:creationId xmlns:a16="http://schemas.microsoft.com/office/drawing/2014/main" id="{1F572CD7-AE60-496C-8D34-233853EFBF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51" name="Rectangle 41">
                <a:extLst>
                  <a:ext uri="{FF2B5EF4-FFF2-40B4-BE49-F238E27FC236}">
                    <a16:creationId xmlns:a16="http://schemas.microsoft.com/office/drawing/2014/main" id="{BBFDA56D-E398-47C5-B776-15DD0A9A11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</p:grpSp>
      <p:sp>
        <p:nvSpPr>
          <p:cNvPr id="167" name="Round Diagonal Corner Rectangle 6">
            <a:extLst>
              <a:ext uri="{FF2B5EF4-FFF2-40B4-BE49-F238E27FC236}">
                <a16:creationId xmlns:a16="http://schemas.microsoft.com/office/drawing/2014/main" id="{179D851C-8A22-40C2-95AB-87556CF73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5408" y="808057"/>
            <a:ext cx="7670799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9" name="Picture 2">
            <a:extLst>
              <a:ext uri="{FF2B5EF4-FFF2-40B4-BE49-F238E27FC236}">
                <a16:creationId xmlns:a16="http://schemas.microsoft.com/office/drawing/2014/main" id="{87167C05-6114-45E2-AE3D-B77D38988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Immagine 1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1EFCE5F4-E96A-59F2-4503-A59E0AA24A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9225" y="1216589"/>
            <a:ext cx="2116999" cy="4577297"/>
          </a:xfrm>
          <a:prstGeom prst="rect">
            <a:avLst/>
          </a:prstGeom>
        </p:spPr>
      </p:pic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792A6FB2-C222-4C89-B4E3-7F96367DC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4511" y="1416818"/>
            <a:ext cx="0" cy="4019340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3" name="Immagine 12" descr="Immagine che contiene testo, computer, albero, schermata&#10;&#10;Descrizione generata automaticamente">
            <a:extLst>
              <a:ext uri="{FF2B5EF4-FFF2-40B4-BE49-F238E27FC236}">
                <a16:creationId xmlns:a16="http://schemas.microsoft.com/office/drawing/2014/main" id="{9488A272-E15A-5BE4-E74C-B790A8B32B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8269" y="1186916"/>
            <a:ext cx="2116999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759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>
            <a:extLst>
              <a:ext uri="{FF2B5EF4-FFF2-40B4-BE49-F238E27FC236}">
                <a16:creationId xmlns:a16="http://schemas.microsoft.com/office/drawing/2014/main" id="{B882E441-FBBB-4BE0-AD21-E7ADF5F6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72A9CFA7-7B9A-4AD7-AB70-C7667C594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5" y="0"/>
            <a:ext cx="9040414" cy="6858001"/>
            <a:chOff x="-14288" y="0"/>
            <a:chExt cx="12053888" cy="685800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2D181EE-0684-4FB2-A7D1-87DC0D9E3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39" name="Rectangle 5">
                <a:extLst>
                  <a:ext uri="{FF2B5EF4-FFF2-40B4-BE49-F238E27FC236}">
                    <a16:creationId xmlns:a16="http://schemas.microsoft.com/office/drawing/2014/main" id="{65F0E1C9-0581-49F0-9914-4BA9274E9F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0" name="Freeform 6">
                <a:extLst>
                  <a:ext uri="{FF2B5EF4-FFF2-40B4-BE49-F238E27FC236}">
                    <a16:creationId xmlns:a16="http://schemas.microsoft.com/office/drawing/2014/main" id="{921A05EA-3A7D-47C1-AFB8-55355BA872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1" name="Freeform 7">
                <a:extLst>
                  <a:ext uri="{FF2B5EF4-FFF2-40B4-BE49-F238E27FC236}">
                    <a16:creationId xmlns:a16="http://schemas.microsoft.com/office/drawing/2014/main" id="{09782112-2D7D-4B3E-A1F0-A1C3819AD8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2" name="Freeform 8">
                <a:extLst>
                  <a:ext uri="{FF2B5EF4-FFF2-40B4-BE49-F238E27FC236}">
                    <a16:creationId xmlns:a16="http://schemas.microsoft.com/office/drawing/2014/main" id="{4F9C8459-423F-4B2B-ADBE-439B861060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3" name="Freeform 9">
                <a:extLst>
                  <a:ext uri="{FF2B5EF4-FFF2-40B4-BE49-F238E27FC236}">
                    <a16:creationId xmlns:a16="http://schemas.microsoft.com/office/drawing/2014/main" id="{286C3962-CCDF-4801-824A-25618CC4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4" name="Freeform 10">
                <a:extLst>
                  <a:ext uri="{FF2B5EF4-FFF2-40B4-BE49-F238E27FC236}">
                    <a16:creationId xmlns:a16="http://schemas.microsoft.com/office/drawing/2014/main" id="{D640D23A-5BDE-4714-8681-936AAC574E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5" name="Freeform 11">
                <a:extLst>
                  <a:ext uri="{FF2B5EF4-FFF2-40B4-BE49-F238E27FC236}">
                    <a16:creationId xmlns:a16="http://schemas.microsoft.com/office/drawing/2014/main" id="{4F8E92AC-B601-4317-B46F-8ED054DBD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6" name="Freeform 12">
                <a:extLst>
                  <a:ext uri="{FF2B5EF4-FFF2-40B4-BE49-F238E27FC236}">
                    <a16:creationId xmlns:a16="http://schemas.microsoft.com/office/drawing/2014/main" id="{0CF7AD71-F8E9-4F13-BBB9-8D3856C982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7" name="Freeform 13">
                <a:extLst>
                  <a:ext uri="{FF2B5EF4-FFF2-40B4-BE49-F238E27FC236}">
                    <a16:creationId xmlns:a16="http://schemas.microsoft.com/office/drawing/2014/main" id="{32F7368C-4F04-45C5-8243-9E26D8DB1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8" name="Freeform 14">
                <a:extLst>
                  <a:ext uri="{FF2B5EF4-FFF2-40B4-BE49-F238E27FC236}">
                    <a16:creationId xmlns:a16="http://schemas.microsoft.com/office/drawing/2014/main" id="{335A85BC-6E54-4DE0-BB0C-A54BADF22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9" name="Freeform 15">
                <a:extLst>
                  <a:ext uri="{FF2B5EF4-FFF2-40B4-BE49-F238E27FC236}">
                    <a16:creationId xmlns:a16="http://schemas.microsoft.com/office/drawing/2014/main" id="{E7DFA615-C86D-46F3-9A2D-A66EC25C83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0" name="Line 16">
                <a:extLst>
                  <a:ext uri="{FF2B5EF4-FFF2-40B4-BE49-F238E27FC236}">
                    <a16:creationId xmlns:a16="http://schemas.microsoft.com/office/drawing/2014/main" id="{8C9054DF-8242-4F51-AA1F-2C3E578934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1" name="Freeform 17">
                <a:extLst>
                  <a:ext uri="{FF2B5EF4-FFF2-40B4-BE49-F238E27FC236}">
                    <a16:creationId xmlns:a16="http://schemas.microsoft.com/office/drawing/2014/main" id="{C8597469-1168-4794-BA2D-5D8BDAA798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2" name="Freeform 18">
                <a:extLst>
                  <a:ext uri="{FF2B5EF4-FFF2-40B4-BE49-F238E27FC236}">
                    <a16:creationId xmlns:a16="http://schemas.microsoft.com/office/drawing/2014/main" id="{0A19C83D-19FF-4041-B0F8-EB49ABD675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3" name="Freeform 19">
                <a:extLst>
                  <a:ext uri="{FF2B5EF4-FFF2-40B4-BE49-F238E27FC236}">
                    <a16:creationId xmlns:a16="http://schemas.microsoft.com/office/drawing/2014/main" id="{A2794D14-45AE-4C56-893E-1618DE3652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4" name="Freeform 20">
                <a:extLst>
                  <a:ext uri="{FF2B5EF4-FFF2-40B4-BE49-F238E27FC236}">
                    <a16:creationId xmlns:a16="http://schemas.microsoft.com/office/drawing/2014/main" id="{5B5CB3C0-3FEC-445D-9AE7-B76DC83184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5" name="Rectangle 21">
                <a:extLst>
                  <a:ext uri="{FF2B5EF4-FFF2-40B4-BE49-F238E27FC236}">
                    <a16:creationId xmlns:a16="http://schemas.microsoft.com/office/drawing/2014/main" id="{EF87049D-247B-4090-A5FD-72596A49C9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6" name="Freeform 22">
                <a:extLst>
                  <a:ext uri="{FF2B5EF4-FFF2-40B4-BE49-F238E27FC236}">
                    <a16:creationId xmlns:a16="http://schemas.microsoft.com/office/drawing/2014/main" id="{1D048CEC-518F-4BCB-A350-C0B610161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7" name="Freeform 23">
                <a:extLst>
                  <a:ext uri="{FF2B5EF4-FFF2-40B4-BE49-F238E27FC236}">
                    <a16:creationId xmlns:a16="http://schemas.microsoft.com/office/drawing/2014/main" id="{AA6F6866-13D5-468C-84DE-36A4F41BE7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8" name="Freeform 24">
                <a:extLst>
                  <a:ext uri="{FF2B5EF4-FFF2-40B4-BE49-F238E27FC236}">
                    <a16:creationId xmlns:a16="http://schemas.microsoft.com/office/drawing/2014/main" id="{41E0D740-4AD8-417B-873E-ADFE6632ED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9" name="Freeform 25">
                <a:extLst>
                  <a:ext uri="{FF2B5EF4-FFF2-40B4-BE49-F238E27FC236}">
                    <a16:creationId xmlns:a16="http://schemas.microsoft.com/office/drawing/2014/main" id="{193D799E-85C6-4E13-94FB-1B1629A17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0" name="Freeform 26">
                <a:extLst>
                  <a:ext uri="{FF2B5EF4-FFF2-40B4-BE49-F238E27FC236}">
                    <a16:creationId xmlns:a16="http://schemas.microsoft.com/office/drawing/2014/main" id="{F60165E1-F8F1-4814-B0D9-A1806CE34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1" name="Freeform 27">
                <a:extLst>
                  <a:ext uri="{FF2B5EF4-FFF2-40B4-BE49-F238E27FC236}">
                    <a16:creationId xmlns:a16="http://schemas.microsoft.com/office/drawing/2014/main" id="{1289F749-6039-4BA9-A27C-DDEA97BAF6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2" name="Freeform 28">
                <a:extLst>
                  <a:ext uri="{FF2B5EF4-FFF2-40B4-BE49-F238E27FC236}">
                    <a16:creationId xmlns:a16="http://schemas.microsoft.com/office/drawing/2014/main" id="{E81B336E-CA05-40DD-A252-78B1426565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3" name="Freeform 29">
                <a:extLst>
                  <a:ext uri="{FF2B5EF4-FFF2-40B4-BE49-F238E27FC236}">
                    <a16:creationId xmlns:a16="http://schemas.microsoft.com/office/drawing/2014/main" id="{27CEA681-1510-4213-A605-0A250A7486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4" name="Freeform 30">
                <a:extLst>
                  <a:ext uri="{FF2B5EF4-FFF2-40B4-BE49-F238E27FC236}">
                    <a16:creationId xmlns:a16="http://schemas.microsoft.com/office/drawing/2014/main" id="{99A7CF31-4EC7-47B7-9A6B-95A0CFC79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" name="Freeform 31">
                <a:extLst>
                  <a:ext uri="{FF2B5EF4-FFF2-40B4-BE49-F238E27FC236}">
                    <a16:creationId xmlns:a16="http://schemas.microsoft.com/office/drawing/2014/main" id="{733E9F48-DD20-413A-A03E-7C7EF1EFC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AC11C72-708D-4226-83D9-846584786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9" name="Freeform 32">
                <a:extLst>
                  <a:ext uri="{FF2B5EF4-FFF2-40B4-BE49-F238E27FC236}">
                    <a16:creationId xmlns:a16="http://schemas.microsoft.com/office/drawing/2014/main" id="{A3BDCBC2-F3C9-4322-A19F-92D799BA27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0" name="Freeform 33">
                <a:extLst>
                  <a:ext uri="{FF2B5EF4-FFF2-40B4-BE49-F238E27FC236}">
                    <a16:creationId xmlns:a16="http://schemas.microsoft.com/office/drawing/2014/main" id="{D6499DC4-58DE-4F54-8244-418F53503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1" name="Freeform 34">
                <a:extLst>
                  <a:ext uri="{FF2B5EF4-FFF2-40B4-BE49-F238E27FC236}">
                    <a16:creationId xmlns:a16="http://schemas.microsoft.com/office/drawing/2014/main" id="{FF4F0425-C4EA-4063-86D6-BA8336ECCE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" name="Freeform 35">
                <a:extLst>
                  <a:ext uri="{FF2B5EF4-FFF2-40B4-BE49-F238E27FC236}">
                    <a16:creationId xmlns:a16="http://schemas.microsoft.com/office/drawing/2014/main" id="{CBF60FB4-6211-4E97-B5B8-32B0997F80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" name="Freeform 36">
                <a:extLst>
                  <a:ext uri="{FF2B5EF4-FFF2-40B4-BE49-F238E27FC236}">
                    <a16:creationId xmlns:a16="http://schemas.microsoft.com/office/drawing/2014/main" id="{21925C84-D56D-4B52-874C-AC2783823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4" name="Freeform 37">
                <a:extLst>
                  <a:ext uri="{FF2B5EF4-FFF2-40B4-BE49-F238E27FC236}">
                    <a16:creationId xmlns:a16="http://schemas.microsoft.com/office/drawing/2014/main" id="{518070E4-22B7-4742-B08A-1BE99661E5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5" name="Freeform 38">
                <a:extLst>
                  <a:ext uri="{FF2B5EF4-FFF2-40B4-BE49-F238E27FC236}">
                    <a16:creationId xmlns:a16="http://schemas.microsoft.com/office/drawing/2014/main" id="{325D21C8-5AC6-464B-B6C7-1347BEF537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" name="Freeform 39">
                <a:extLst>
                  <a:ext uri="{FF2B5EF4-FFF2-40B4-BE49-F238E27FC236}">
                    <a16:creationId xmlns:a16="http://schemas.microsoft.com/office/drawing/2014/main" id="{A17FB258-8D26-45E8-8E81-50E9C1DF86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" name="Freeform 40">
                <a:extLst>
                  <a:ext uri="{FF2B5EF4-FFF2-40B4-BE49-F238E27FC236}">
                    <a16:creationId xmlns:a16="http://schemas.microsoft.com/office/drawing/2014/main" id="{1F572CD7-AE60-496C-8D34-233853EFBF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8" name="Rectangle 41">
                <a:extLst>
                  <a:ext uri="{FF2B5EF4-FFF2-40B4-BE49-F238E27FC236}">
                    <a16:creationId xmlns:a16="http://schemas.microsoft.com/office/drawing/2014/main" id="{BBFDA56D-E398-47C5-B776-15DD0A9A11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</p:grpSp>
      <p:sp>
        <p:nvSpPr>
          <p:cNvPr id="67" name="Round Diagonal Corner Rectangle 6">
            <a:extLst>
              <a:ext uri="{FF2B5EF4-FFF2-40B4-BE49-F238E27FC236}">
                <a16:creationId xmlns:a16="http://schemas.microsoft.com/office/drawing/2014/main" id="{179D851C-8A22-40C2-95AB-87556CF73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5408" y="808057"/>
            <a:ext cx="7670799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" name="Picture 2">
            <a:extLst>
              <a:ext uri="{FF2B5EF4-FFF2-40B4-BE49-F238E27FC236}">
                <a16:creationId xmlns:a16="http://schemas.microsoft.com/office/drawing/2014/main" id="{87167C05-6114-45E2-AE3D-B77D38988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Immagine 18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94794E44-E2C5-6A13-F257-B3E9022CA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096" y="1136606"/>
            <a:ext cx="2116999" cy="4577297"/>
          </a:xfrm>
          <a:prstGeom prst="rect">
            <a:avLst/>
          </a:prstGeom>
        </p:spPr>
      </p:pic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92A6FB2-C222-4C89-B4E3-7F96367DC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4511" y="1416818"/>
            <a:ext cx="0" cy="4019340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7" name="Immagine 16" descr="Immagine che contiene testo, schermata, Carattere, viola&#10;&#10;Descrizione generata automaticamente">
            <a:extLst>
              <a:ext uri="{FF2B5EF4-FFF2-40B4-BE49-F238E27FC236}">
                <a16:creationId xmlns:a16="http://schemas.microsoft.com/office/drawing/2014/main" id="{A5359A4B-CD2F-EB3C-4D25-624DE655C1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9519" y="1136606"/>
            <a:ext cx="2116999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360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B882E441-FBBB-4BE0-AD21-E7ADF5F6A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2A9CFA7-7B9A-4AD7-AB70-C7667C594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5" y="0"/>
            <a:ext cx="9040414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2D181EE-0684-4FB2-A7D1-87DC0D9E37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65F0E1C9-0581-49F0-9914-4BA9274E9F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921A05EA-3A7D-47C1-AFB8-55355BA872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9" name="Freeform 7">
                <a:extLst>
                  <a:ext uri="{FF2B5EF4-FFF2-40B4-BE49-F238E27FC236}">
                    <a16:creationId xmlns:a16="http://schemas.microsoft.com/office/drawing/2014/main" id="{09782112-2D7D-4B3E-A1F0-A1C3819AD8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0" name="Freeform 8">
                <a:extLst>
                  <a:ext uri="{FF2B5EF4-FFF2-40B4-BE49-F238E27FC236}">
                    <a16:creationId xmlns:a16="http://schemas.microsoft.com/office/drawing/2014/main" id="{4F9C8459-423F-4B2B-ADBE-439B861060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1" name="Freeform 9">
                <a:extLst>
                  <a:ext uri="{FF2B5EF4-FFF2-40B4-BE49-F238E27FC236}">
                    <a16:creationId xmlns:a16="http://schemas.microsoft.com/office/drawing/2014/main" id="{286C3962-CCDF-4801-824A-25618CC479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" name="Freeform 10">
                <a:extLst>
                  <a:ext uri="{FF2B5EF4-FFF2-40B4-BE49-F238E27FC236}">
                    <a16:creationId xmlns:a16="http://schemas.microsoft.com/office/drawing/2014/main" id="{D640D23A-5BDE-4714-8681-936AAC574E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4F8E92AC-B601-4317-B46F-8ED054DBD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4" name="Freeform 12">
                <a:extLst>
                  <a:ext uri="{FF2B5EF4-FFF2-40B4-BE49-F238E27FC236}">
                    <a16:creationId xmlns:a16="http://schemas.microsoft.com/office/drawing/2014/main" id="{0CF7AD71-F8E9-4F13-BBB9-8D3856C982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5" name="Freeform 13">
                <a:extLst>
                  <a:ext uri="{FF2B5EF4-FFF2-40B4-BE49-F238E27FC236}">
                    <a16:creationId xmlns:a16="http://schemas.microsoft.com/office/drawing/2014/main" id="{32F7368C-4F04-45C5-8243-9E26D8DB1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" name="Freeform 14">
                <a:extLst>
                  <a:ext uri="{FF2B5EF4-FFF2-40B4-BE49-F238E27FC236}">
                    <a16:creationId xmlns:a16="http://schemas.microsoft.com/office/drawing/2014/main" id="{335A85BC-6E54-4DE0-BB0C-A54BADF22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" name="Freeform 15">
                <a:extLst>
                  <a:ext uri="{FF2B5EF4-FFF2-40B4-BE49-F238E27FC236}">
                    <a16:creationId xmlns:a16="http://schemas.microsoft.com/office/drawing/2014/main" id="{E7DFA615-C86D-46F3-9A2D-A66EC25C83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8" name="Line 16">
                <a:extLst>
                  <a:ext uri="{FF2B5EF4-FFF2-40B4-BE49-F238E27FC236}">
                    <a16:creationId xmlns:a16="http://schemas.microsoft.com/office/drawing/2014/main" id="{8C9054DF-8242-4F51-AA1F-2C3E578934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9" name="Freeform 17">
                <a:extLst>
                  <a:ext uri="{FF2B5EF4-FFF2-40B4-BE49-F238E27FC236}">
                    <a16:creationId xmlns:a16="http://schemas.microsoft.com/office/drawing/2014/main" id="{C8597469-1168-4794-BA2D-5D8BDAA798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0" name="Freeform 18">
                <a:extLst>
                  <a:ext uri="{FF2B5EF4-FFF2-40B4-BE49-F238E27FC236}">
                    <a16:creationId xmlns:a16="http://schemas.microsoft.com/office/drawing/2014/main" id="{0A19C83D-19FF-4041-B0F8-EB49ABD675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1" name="Freeform 19">
                <a:extLst>
                  <a:ext uri="{FF2B5EF4-FFF2-40B4-BE49-F238E27FC236}">
                    <a16:creationId xmlns:a16="http://schemas.microsoft.com/office/drawing/2014/main" id="{A2794D14-45AE-4C56-893E-1618DE3652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2" name="Freeform 20">
                <a:extLst>
                  <a:ext uri="{FF2B5EF4-FFF2-40B4-BE49-F238E27FC236}">
                    <a16:creationId xmlns:a16="http://schemas.microsoft.com/office/drawing/2014/main" id="{5B5CB3C0-3FEC-445D-9AE7-B76DC83184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3" name="Rectangle 21">
                <a:extLst>
                  <a:ext uri="{FF2B5EF4-FFF2-40B4-BE49-F238E27FC236}">
                    <a16:creationId xmlns:a16="http://schemas.microsoft.com/office/drawing/2014/main" id="{EF87049D-247B-4090-A5FD-72596A49C9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4" name="Freeform 22">
                <a:extLst>
                  <a:ext uri="{FF2B5EF4-FFF2-40B4-BE49-F238E27FC236}">
                    <a16:creationId xmlns:a16="http://schemas.microsoft.com/office/drawing/2014/main" id="{1D048CEC-518F-4BCB-A350-C0B610161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5" name="Freeform 23">
                <a:extLst>
                  <a:ext uri="{FF2B5EF4-FFF2-40B4-BE49-F238E27FC236}">
                    <a16:creationId xmlns:a16="http://schemas.microsoft.com/office/drawing/2014/main" id="{AA6F6866-13D5-468C-84DE-36A4F41BE7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6" name="Freeform 24">
                <a:extLst>
                  <a:ext uri="{FF2B5EF4-FFF2-40B4-BE49-F238E27FC236}">
                    <a16:creationId xmlns:a16="http://schemas.microsoft.com/office/drawing/2014/main" id="{41E0D740-4AD8-417B-873E-ADFE6632ED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7" name="Freeform 25">
                <a:extLst>
                  <a:ext uri="{FF2B5EF4-FFF2-40B4-BE49-F238E27FC236}">
                    <a16:creationId xmlns:a16="http://schemas.microsoft.com/office/drawing/2014/main" id="{193D799E-85C6-4E13-94FB-1B1629A17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8" name="Freeform 26">
                <a:extLst>
                  <a:ext uri="{FF2B5EF4-FFF2-40B4-BE49-F238E27FC236}">
                    <a16:creationId xmlns:a16="http://schemas.microsoft.com/office/drawing/2014/main" id="{F60165E1-F8F1-4814-B0D9-A1806CE34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9" name="Freeform 27">
                <a:extLst>
                  <a:ext uri="{FF2B5EF4-FFF2-40B4-BE49-F238E27FC236}">
                    <a16:creationId xmlns:a16="http://schemas.microsoft.com/office/drawing/2014/main" id="{1289F749-6039-4BA9-A27C-DDEA97BAF6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0" name="Freeform 28">
                <a:extLst>
                  <a:ext uri="{FF2B5EF4-FFF2-40B4-BE49-F238E27FC236}">
                    <a16:creationId xmlns:a16="http://schemas.microsoft.com/office/drawing/2014/main" id="{E81B336E-CA05-40DD-A252-78B1426565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1" name="Freeform 29">
                <a:extLst>
                  <a:ext uri="{FF2B5EF4-FFF2-40B4-BE49-F238E27FC236}">
                    <a16:creationId xmlns:a16="http://schemas.microsoft.com/office/drawing/2014/main" id="{27CEA681-1510-4213-A605-0A250A7486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2" name="Freeform 30">
                <a:extLst>
                  <a:ext uri="{FF2B5EF4-FFF2-40B4-BE49-F238E27FC236}">
                    <a16:creationId xmlns:a16="http://schemas.microsoft.com/office/drawing/2014/main" id="{99A7CF31-4EC7-47B7-9A6B-95A0CFC79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3" name="Freeform 31">
                <a:extLst>
                  <a:ext uri="{FF2B5EF4-FFF2-40B4-BE49-F238E27FC236}">
                    <a16:creationId xmlns:a16="http://schemas.microsoft.com/office/drawing/2014/main" id="{733E9F48-DD20-413A-A03E-7C7EF1EFC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AC11C72-708D-4226-83D9-846584786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A3BDCBC2-F3C9-4322-A19F-92D799BA27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D6499DC4-58DE-4F54-8244-418F53503E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FF4F0425-C4EA-4063-86D6-BA8336ECCE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CBF60FB4-6211-4E97-B5B8-32B0997F80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21925C84-D56D-4B52-874C-AC2783823C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518070E4-22B7-4742-B08A-1BE99661E5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325D21C8-5AC6-464B-B6C7-1347BEF537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A17FB258-8D26-45E8-8E81-50E9C1DF86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1F572CD7-AE60-496C-8D34-233853EFBF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BBFDA56D-E398-47C5-B776-15DD0A9A11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</p:grpSp>
      <p:sp>
        <p:nvSpPr>
          <p:cNvPr id="55" name="Round Diagonal Corner Rectangle 6">
            <a:extLst>
              <a:ext uri="{FF2B5EF4-FFF2-40B4-BE49-F238E27FC236}">
                <a16:creationId xmlns:a16="http://schemas.microsoft.com/office/drawing/2014/main" id="{179D851C-8A22-40C2-95AB-87556CF73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5408" y="808057"/>
            <a:ext cx="7670799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2">
            <a:extLst>
              <a:ext uri="{FF2B5EF4-FFF2-40B4-BE49-F238E27FC236}">
                <a16:creationId xmlns:a16="http://schemas.microsoft.com/office/drawing/2014/main" id="{87167C05-6114-45E2-AE3D-B77D38988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magine 6" descr="Immagine che contiene testo, schermata, Carattere, documento&#10;&#10;Descrizione generata automaticamente">
            <a:extLst>
              <a:ext uri="{FF2B5EF4-FFF2-40B4-BE49-F238E27FC236}">
                <a16:creationId xmlns:a16="http://schemas.microsoft.com/office/drawing/2014/main" id="{2C886A2D-416F-67C9-F965-C293FE9AE7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096" y="1136606"/>
            <a:ext cx="2116999" cy="4577297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92A6FB2-C222-4C89-B4E3-7F96367DC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4511" y="1416818"/>
            <a:ext cx="0" cy="4019340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5" name="Segnaposto contenuto 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02EBBD7E-125E-ABA6-1466-F75E9376C9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9519" y="1136606"/>
            <a:ext cx="2116999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160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9144002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7522" y="618518"/>
            <a:ext cx="4538035" cy="1478570"/>
          </a:xfrm>
        </p:spPr>
        <p:txBody>
          <a:bodyPr>
            <a:normAutofit/>
          </a:bodyPr>
          <a:lstStyle/>
          <a:p>
            <a:r>
              <a:t>Database</a:t>
            </a:r>
          </a:p>
        </p:txBody>
      </p:sp>
      <p:pic>
        <p:nvPicPr>
          <p:cNvPr id="5" name="Picture 4" descr="Sfondo di blocchi blu e tecnologia di rete">
            <a:extLst>
              <a:ext uri="{FF2B5EF4-FFF2-40B4-BE49-F238E27FC236}">
                <a16:creationId xmlns:a16="http://schemas.microsoft.com/office/drawing/2014/main" id="{F2FF72F7-F436-441E-ECB7-101E3B7BC3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286" r="51197" b="-446"/>
          <a:stretch/>
        </p:blipFill>
        <p:spPr>
          <a:xfrm>
            <a:off x="-4197" y="10"/>
            <a:ext cx="3476686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728807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6718" y="2249487"/>
            <a:ext cx="4558840" cy="3541714"/>
          </a:xfrm>
        </p:spPr>
        <p:txBody>
          <a:bodyPr>
            <a:normAutofit/>
          </a:bodyPr>
          <a:lstStyle/>
          <a:p>
            <a:r>
              <a:t>Architettura del database</a:t>
            </a:r>
          </a:p>
          <a:p>
            <a:r>
              <a:t>Struttura delle tabelle</a:t>
            </a:r>
          </a:p>
          <a:p>
            <a:r>
              <a:t>Metodi per l'interfacciamento</a:t>
            </a:r>
          </a:p>
          <a:p>
            <a:r>
              <a:t>Esempi di query utilizzate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618518"/>
            <a:ext cx="7429499" cy="1478570"/>
          </a:xfrm>
        </p:spPr>
        <p:txBody>
          <a:bodyPr>
            <a:normAutofit/>
          </a:bodyPr>
          <a:lstStyle/>
          <a:p>
            <a:r>
              <a:rPr dirty="0" err="1"/>
              <a:t>Localizzazione</a:t>
            </a:r>
            <a:endParaRPr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264B4AD-B532-C5D3-EFEA-238DE62D35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9666896"/>
              </p:ext>
            </p:extLst>
          </p:nvPr>
        </p:nvGraphicFramePr>
        <p:xfrm>
          <a:off x="856059" y="2418820"/>
          <a:ext cx="74295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618518"/>
            <a:ext cx="3344465" cy="1478570"/>
          </a:xfrm>
        </p:spPr>
        <p:txBody>
          <a:bodyPr>
            <a:normAutofit/>
          </a:bodyPr>
          <a:lstStyle/>
          <a:p>
            <a:r>
              <a:rPr lang="it-IT" sz="2800"/>
              <a:t>Risparmio Energetico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59" y="2249487"/>
            <a:ext cx="3344465" cy="3965046"/>
          </a:xfrm>
        </p:spPr>
        <p:txBody>
          <a:bodyPr>
            <a:normAutofit/>
          </a:bodyPr>
          <a:lstStyle/>
          <a:p>
            <a:r>
              <a:rPr lang="it-IT" sz="1700" dirty="0"/>
              <a:t>Livelli di risparmio implementati</a:t>
            </a:r>
          </a:p>
          <a:p>
            <a:r>
              <a:rPr lang="it-IT" sz="1700" dirty="0"/>
              <a:t>Dati del monitoraggio</a:t>
            </a:r>
          </a:p>
        </p:txBody>
      </p:sp>
      <p:pic>
        <p:nvPicPr>
          <p:cNvPr id="5" name="Immagine 4" descr="Immagine che contiene testo, schermata, Carattere, documento&#10;&#10;Descrizione generata automaticamente">
            <a:extLst>
              <a:ext uri="{FF2B5EF4-FFF2-40B4-BE49-F238E27FC236}">
                <a16:creationId xmlns:a16="http://schemas.microsoft.com/office/drawing/2014/main" id="{A5651D6E-57BC-90E1-83F2-978DB7E4FB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9492" y="272013"/>
            <a:ext cx="2819879" cy="609703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5604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</p:grp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30</TotalTime>
  <Words>54</Words>
  <Application>Microsoft Office PowerPoint</Application>
  <PresentationFormat>Presentazione su schermo (4:3)</PresentationFormat>
  <Paragraphs>18</Paragraphs>
  <Slides>9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Circuito</vt:lpstr>
      <vt:lpstr>Tram Tracker</vt:lpstr>
      <vt:lpstr>Introduzione</vt:lpstr>
      <vt:lpstr>Interfaccia Utente</vt:lpstr>
      <vt:lpstr>Presentazione standard di PowerPoint</vt:lpstr>
      <vt:lpstr>Presentazione standard di PowerPoint</vt:lpstr>
      <vt:lpstr>Presentazione standard di PowerPoint</vt:lpstr>
      <vt:lpstr>Database</vt:lpstr>
      <vt:lpstr>Localizzazione</vt:lpstr>
      <vt:lpstr>Risparmio Energetico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Giulio Bellese</cp:lastModifiedBy>
  <cp:revision>5</cp:revision>
  <dcterms:created xsi:type="dcterms:W3CDTF">2013-01-27T09:14:16Z</dcterms:created>
  <dcterms:modified xsi:type="dcterms:W3CDTF">2024-06-30T19:25:35Z</dcterms:modified>
  <cp:category/>
</cp:coreProperties>
</file>

<file path=docProps/thumbnail.jpeg>
</file>